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60" r:id="rId2"/>
  </p:sldMasterIdLst>
  <p:notesMasterIdLst>
    <p:notesMasterId r:id="rId5"/>
  </p:notesMasterIdLst>
  <p:sldIdLst>
    <p:sldId id="260" r:id="rId3"/>
    <p:sldId id="262" r:id="rId4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19AB"/>
    <a:srgbClr val="4F17AA"/>
    <a:srgbClr val="FE61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 snapToGrid="0" snapToObjects="1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DAAFE-5195-DB42-A295-715594B2C773}" type="datetimeFigureOut">
              <a:rPr lang="es-EC" smtClean="0"/>
              <a:t>26/4/21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A2C61-A429-3746-AA26-50396521232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895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F6CAC9-FC33-4943-9836-2896EA4475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94E8E71-B497-8849-BDBA-8826B6AB9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86DC2A-5E13-EF4E-AA68-EBB55C758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763D-1070-4B43-AE27-975D25588F08}" type="datetimeFigureOut">
              <a:rPr lang="es-EC" smtClean="0"/>
              <a:t>26/4/21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FE7721-6611-9A40-8161-C2ABF38EE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6A2C79-8D12-C94F-8B57-875C2FA88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ADCFE-1E36-9C41-B822-A135026653C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14991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6BE0EC-D65C-2244-BD51-C1DD139C3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C7D9AF0-7957-484B-BD02-5469E8EE2B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A426AC-1468-B441-887D-86782640A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763D-1070-4B43-AE27-975D25588F08}" type="datetimeFigureOut">
              <a:rPr lang="es-EC" smtClean="0"/>
              <a:t>26/4/21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B11894-8B43-724C-89F8-384939CF7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BEAB01-6D0E-C645-A797-926B43D0F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ADCFE-1E36-9C41-B822-A135026653C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70526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5A740D9-C937-8140-B2F5-2AF9950B40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5620BC2-DD9D-1541-8927-6BD4AB568F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F9E488-3407-214B-A1B2-95AF7BF13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763D-1070-4B43-AE27-975D25588F08}" type="datetimeFigureOut">
              <a:rPr lang="es-EC" smtClean="0"/>
              <a:t>26/4/21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CD7FC2-48E7-D945-924C-7D816C1D6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A535E2-89A1-7F4E-8BB4-97F499147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ADCFE-1E36-9C41-B822-A135026653C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69334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9017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6D0F52-C98B-8241-891A-D808423BC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F1E5D5-98DB-254E-BE1C-7298D8403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CC6E81-0279-D543-AB15-52A89CC72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763D-1070-4B43-AE27-975D25588F08}" type="datetimeFigureOut">
              <a:rPr lang="es-EC" smtClean="0"/>
              <a:t>26/4/21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0817BA-8FBE-FE43-BBB6-056E6E5EA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3BDF0F-BB30-1B45-B98E-B92EF2CC9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ADCFE-1E36-9C41-B822-A135026653C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68869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E0DF64-5F1A-7B43-877C-B86BD3299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0E1334E-960E-CC45-B5D5-F5F8814E7C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F5F180-82E6-F748-9597-40766D8D2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763D-1070-4B43-AE27-975D25588F08}" type="datetimeFigureOut">
              <a:rPr lang="es-EC" smtClean="0"/>
              <a:t>26/4/21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304939-5EBD-CD4C-B6F3-22C0C27CE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6D8C4D-CBC0-444D-8E02-763AFBE72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ADCFE-1E36-9C41-B822-A135026653C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7345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946E02-DE82-F448-9AA6-2BC275C6A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E46CB5-7740-7C4C-B271-8BAB875C1F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FD495D3-5B88-964A-AC80-802B705A91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D01BCC1-7646-554F-8C0E-C702E3003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763D-1070-4B43-AE27-975D25588F08}" type="datetimeFigureOut">
              <a:rPr lang="es-EC" smtClean="0"/>
              <a:t>26/4/21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2FD77B-BDC3-F84C-87F9-D7885639F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6401246-5D9F-F94F-A6B4-EB1CFAAEE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ADCFE-1E36-9C41-B822-A135026653C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05199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72C036-FCBB-0745-AD04-D018178FD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A92091-5F9E-9545-B2C4-7A31038AC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15E005-CE21-394E-A766-5E72ED2FDB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FC17F0B-5383-D24D-81DD-12F3B28939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831513-00C3-814F-BDDA-BA972BE21C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996C2EF-EA89-CC40-99AF-ED84888EB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763D-1070-4B43-AE27-975D25588F08}" type="datetimeFigureOut">
              <a:rPr lang="es-EC" smtClean="0"/>
              <a:t>26/4/21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AA682D2-277C-E648-AE4C-C8B3D1233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1C78C50-442E-E84B-AB35-8C97ECFC2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ADCFE-1E36-9C41-B822-A135026653C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27155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86BF51-F9E7-E943-955B-FD23F805A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FEA50D5-BCCA-8646-8630-CD7CB329B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763D-1070-4B43-AE27-975D25588F08}" type="datetimeFigureOut">
              <a:rPr lang="es-EC" smtClean="0"/>
              <a:t>26/4/21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E894A35-20B8-0840-B1EE-EF9E41301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6F6B139-9DD8-1C4F-AA78-DD8293559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ADCFE-1E36-9C41-B822-A135026653C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26567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E437CC1-146D-6143-993F-0FFA5A80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763D-1070-4B43-AE27-975D25588F08}" type="datetimeFigureOut">
              <a:rPr lang="es-EC" smtClean="0"/>
              <a:t>26/4/21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DBA9AB5-F1C0-7E41-B965-FD0CFB270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32D6E84-5682-9645-A55E-97A33473A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ADCFE-1E36-9C41-B822-A135026653C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07312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A25E18-45E5-8E45-983C-73E093283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62329C-0B9B-9C41-81B2-EC19334A4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9411579-AA76-0D4A-8384-0E3FC988B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F8CEDA-9CC6-4F43-AF3B-087F7F9A9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763D-1070-4B43-AE27-975D25588F08}" type="datetimeFigureOut">
              <a:rPr lang="es-EC" smtClean="0"/>
              <a:t>26/4/21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0A70930-F3BF-3E4F-BB55-71F13ACFA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359926-66EA-9441-A5F2-95B82D58E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ADCFE-1E36-9C41-B822-A135026653C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05259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595F79-A6B6-274A-A5F0-682126FD0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64A3159-0904-0E4F-9BA9-BD58ECF24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0EEB578-89C5-A64D-8424-85D531C164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F7944F-D944-CA42-85C2-F48FCD92F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763D-1070-4B43-AE27-975D25588F08}" type="datetimeFigureOut">
              <a:rPr lang="es-EC" smtClean="0"/>
              <a:t>26/4/21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1270997-C6D8-2C44-ACB9-F6B300C02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63B481A-D1BC-CA48-8885-F1C244D7C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ADCFE-1E36-9C41-B822-A135026653C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94851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BCCC85-B009-1A42-8A41-50D3004E46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2763D-1070-4B43-AE27-975D25588F08}" type="datetimeFigureOut">
              <a:rPr lang="es-EC" smtClean="0"/>
              <a:t>26/4/21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BDF526-45DB-0341-A710-41186C4E6B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D98C56-4336-0C43-A855-B0454FF37C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ADCFE-1E36-9C41-B822-A135026653C4}" type="slidenum">
              <a:rPr lang="es-EC" smtClean="0"/>
              <a:t>‹Nº›</a:t>
            </a:fld>
            <a:endParaRPr lang="es-EC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AD2C4DE-9FCA-F848-BCCD-E3059C15DAB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1414" y="0"/>
            <a:ext cx="121891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57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88FA8267-397D-1848-A5CC-78673419EE7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14" y="0"/>
            <a:ext cx="12189172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680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9430F4-E5D5-FC43-880D-D8DE9CB77961}"/>
              </a:ext>
            </a:extLst>
          </p:cNvPr>
          <p:cNvSpPr txBox="1">
            <a:spLocks/>
          </p:cNvSpPr>
          <p:nvPr/>
        </p:nvSpPr>
        <p:spPr>
          <a:xfrm>
            <a:off x="1523999" y="2841927"/>
            <a:ext cx="9144000" cy="101013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C" sz="5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Título de la presentación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B300631-D975-B24A-9332-B575EF30B714}"/>
              </a:ext>
            </a:extLst>
          </p:cNvPr>
          <p:cNvSpPr txBox="1">
            <a:spLocks/>
          </p:cNvSpPr>
          <p:nvPr/>
        </p:nvSpPr>
        <p:spPr>
          <a:xfrm>
            <a:off x="1523999" y="4302857"/>
            <a:ext cx="9144000" cy="62781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C" sz="3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Nombre del expositor</a:t>
            </a:r>
          </a:p>
        </p:txBody>
      </p:sp>
    </p:spTree>
    <p:extLst>
      <p:ext uri="{BB962C8B-B14F-4D97-AF65-F5344CB8AC3E}">
        <p14:creationId xmlns:p14="http://schemas.microsoft.com/office/powerpoint/2010/main" val="4283476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0068068"/>
      </p:ext>
    </p:extLst>
  </p:cSld>
  <p:clrMapOvr>
    <a:masterClrMapping/>
  </p:clrMapOvr>
</p:sld>
</file>

<file path=ppt/theme/theme1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7</Words>
  <Application>Microsoft Macintosh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 Neue</vt:lpstr>
      <vt:lpstr>Helvetica Neue Light</vt:lpstr>
      <vt:lpstr>1_Diseño personalizado</vt:lpstr>
      <vt:lpstr>Diseño personalizado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Darwin Emmanuel Campoverde Villavicencio</dc:creator>
  <cp:lastModifiedBy>Darwin Emmanuel Campoverde Villavicencio</cp:lastModifiedBy>
  <cp:revision>8</cp:revision>
  <dcterms:created xsi:type="dcterms:W3CDTF">2020-09-11T16:18:45Z</dcterms:created>
  <dcterms:modified xsi:type="dcterms:W3CDTF">2021-04-27T02:30:03Z</dcterms:modified>
</cp:coreProperties>
</file>